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97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COMPUTER NETWORKS</a:t>
            </a:r>
            <a:endParaRPr lang="en-IN" dirty="0"/>
          </a:p>
        </p:txBody>
      </p:sp>
      <p:sp>
        <p:nvSpPr>
          <p:cNvPr id="3" name="Subtitle 2"/>
          <p:cNvSpPr>
            <a:spLocks noGrp="1"/>
          </p:cNvSpPr>
          <p:nvPr>
            <p:ph type="subTitle" idx="1"/>
          </p:nvPr>
        </p:nvSpPr>
        <p:spPr/>
        <p:txBody>
          <a:bodyPr>
            <a:normAutofit/>
          </a:bodyPr>
          <a:lstStyle/>
          <a:p>
            <a:r>
              <a:rPr lang="en-IN" sz="4000" b="1" dirty="0" smtClean="0">
                <a:solidFill>
                  <a:schemeClr val="tx1"/>
                </a:solidFill>
              </a:rPr>
              <a:t>INTRODUCTION TO NETWORKING</a:t>
            </a:r>
            <a:endParaRPr lang="en-IN"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NETWORK</a:t>
            </a:r>
            <a:endParaRPr lang="en-IN" dirty="0"/>
          </a:p>
        </p:txBody>
      </p:sp>
      <p:sp>
        <p:nvSpPr>
          <p:cNvPr id="3" name="Content Placeholder 2"/>
          <p:cNvSpPr>
            <a:spLocks noGrp="1"/>
          </p:cNvSpPr>
          <p:nvPr>
            <p:ph idx="1"/>
          </p:nvPr>
        </p:nvSpPr>
        <p:spPr/>
        <p:txBody>
          <a:bodyPr/>
          <a:lstStyle/>
          <a:p>
            <a:r>
              <a:rPr lang="en-IN" dirty="0" smtClean="0"/>
              <a:t>The computer network is defined as a set of interconnected autonomous systems that facilitate distributed processing of information.</a:t>
            </a:r>
          </a:p>
          <a:p>
            <a:r>
              <a:rPr lang="en-IN" dirty="0" smtClean="0"/>
              <a:t> It results in better performance with a high speed of processing. </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NETWORK</a:t>
            </a:r>
            <a:endParaRPr lang="en-IN" dirty="0"/>
          </a:p>
        </p:txBody>
      </p:sp>
      <p:sp>
        <p:nvSpPr>
          <p:cNvPr id="3" name="Content Placeholder 2"/>
          <p:cNvSpPr>
            <a:spLocks noGrp="1"/>
          </p:cNvSpPr>
          <p:nvPr>
            <p:ph idx="1"/>
          </p:nvPr>
        </p:nvSpPr>
        <p:spPr/>
        <p:txBody>
          <a:bodyPr>
            <a:normAutofit fontScale="70000" lnSpcReduction="20000"/>
          </a:bodyPr>
          <a:lstStyle/>
          <a:p>
            <a:pPr lvl="0" fontAlgn="base"/>
            <a:r>
              <a:rPr lang="en-IN" b="1" dirty="0" smtClean="0"/>
              <a:t>Central Storage of Data –</a:t>
            </a:r>
            <a:r>
              <a:rPr lang="en-IN" dirty="0" smtClean="0"/>
              <a:t> </a:t>
            </a:r>
            <a:br>
              <a:rPr lang="en-IN" dirty="0" smtClean="0"/>
            </a:br>
            <a:r>
              <a:rPr lang="en-IN" dirty="0" smtClean="0"/>
              <a:t>Files can be stored on a central node (the file server) that can be shared and made available to each and every user in an organization. </a:t>
            </a:r>
            <a:br>
              <a:rPr lang="en-IN" dirty="0" smtClean="0"/>
            </a:br>
            <a:r>
              <a:rPr lang="en-IN" dirty="0" smtClean="0"/>
              <a:t> </a:t>
            </a:r>
          </a:p>
          <a:p>
            <a:pPr lvl="0" fontAlgn="base"/>
            <a:r>
              <a:rPr lang="en-IN" b="1" dirty="0" smtClean="0"/>
              <a:t>Anyone can connect to a computer network –</a:t>
            </a:r>
            <a:r>
              <a:rPr lang="en-IN" dirty="0" smtClean="0"/>
              <a:t> </a:t>
            </a:r>
            <a:br>
              <a:rPr lang="en-IN" dirty="0" smtClean="0"/>
            </a:br>
            <a:r>
              <a:rPr lang="en-IN" dirty="0" smtClean="0"/>
              <a:t>There is a negligible range of abilities required to connect to a modern computer network. The effortlessness of joining makes it workable for even youthful kids to start exploiting the data. </a:t>
            </a:r>
            <a:br>
              <a:rPr lang="en-IN" dirty="0" smtClean="0"/>
            </a:br>
            <a:r>
              <a:rPr lang="en-IN" dirty="0" smtClean="0"/>
              <a:t> </a:t>
            </a:r>
          </a:p>
          <a:p>
            <a:r>
              <a:rPr lang="en-IN" b="1" dirty="0" smtClean="0"/>
              <a:t>Faster Problem-solving –</a:t>
            </a:r>
            <a:r>
              <a:rPr lang="en-IN" dirty="0" smtClean="0"/>
              <a:t> </a:t>
            </a:r>
            <a:br>
              <a:rPr lang="en-IN" dirty="0" smtClean="0"/>
            </a:br>
            <a:r>
              <a:rPr lang="en-IN" dirty="0" smtClean="0"/>
              <a:t>Since an extensive procedure is disintegrated into a few littler procedures and each is taken care of by all the associated gadgets, an explicit issue can be settled in lesser time. </a:t>
            </a:r>
            <a:br>
              <a:rPr lang="en-IN" dirty="0" smtClean="0"/>
            </a:b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NETWORK</a:t>
            </a:r>
            <a:endParaRPr lang="en-IN" dirty="0"/>
          </a:p>
        </p:txBody>
      </p:sp>
      <p:sp>
        <p:nvSpPr>
          <p:cNvPr id="3" name="Content Placeholder 2"/>
          <p:cNvSpPr>
            <a:spLocks noGrp="1"/>
          </p:cNvSpPr>
          <p:nvPr>
            <p:ph idx="1"/>
          </p:nvPr>
        </p:nvSpPr>
        <p:spPr/>
        <p:txBody>
          <a:bodyPr>
            <a:normAutofit fontScale="55000" lnSpcReduction="20000"/>
          </a:bodyPr>
          <a:lstStyle/>
          <a:p>
            <a:pPr lvl="0" fontAlgn="base"/>
            <a:r>
              <a:rPr lang="en-IN" b="1" dirty="0" smtClean="0"/>
              <a:t>Reliability –</a:t>
            </a:r>
            <a:r>
              <a:rPr lang="en-IN" dirty="0" smtClean="0"/>
              <a:t> </a:t>
            </a:r>
            <a:br>
              <a:rPr lang="en-IN" dirty="0" smtClean="0"/>
            </a:br>
            <a:r>
              <a:rPr lang="en-IN" dirty="0" smtClean="0"/>
              <a:t>Reliability implies backing up information. Due to some reason equipment crashes, and so on, the information gets undermined or inaccessible on one PC, another duplicate of similar information is accessible on another workstation for future use, which prompts smooth working and further handling without interruption. </a:t>
            </a:r>
            <a:br>
              <a:rPr lang="en-IN" dirty="0" smtClean="0"/>
            </a:br>
            <a:r>
              <a:rPr lang="en-IN" dirty="0" smtClean="0"/>
              <a:t> </a:t>
            </a:r>
          </a:p>
          <a:p>
            <a:pPr lvl="0" fontAlgn="base"/>
            <a:r>
              <a:rPr lang="en-IN" b="1" dirty="0" smtClean="0"/>
              <a:t>It is highly flexible –</a:t>
            </a:r>
            <a:r>
              <a:rPr lang="en-IN" dirty="0" smtClean="0"/>
              <a:t> </a:t>
            </a:r>
            <a:br>
              <a:rPr lang="en-IN" dirty="0" smtClean="0"/>
            </a:br>
            <a:r>
              <a:rPr lang="en-IN" dirty="0" smtClean="0"/>
              <a:t>This innovation is known to be truly adaptable, as it offers clients the chance to investigate everything about fundamental things, for example, programming without influencing their usefulness. </a:t>
            </a:r>
            <a:br>
              <a:rPr lang="en-IN" dirty="0" smtClean="0"/>
            </a:br>
            <a:r>
              <a:rPr lang="en-IN" dirty="0" smtClean="0"/>
              <a:t> </a:t>
            </a:r>
          </a:p>
          <a:p>
            <a:pPr lvl="0" fontAlgn="base"/>
            <a:r>
              <a:rPr lang="en-IN" b="1" dirty="0" smtClean="0"/>
              <a:t>Security through Authorization –</a:t>
            </a:r>
            <a:r>
              <a:rPr lang="en-IN" dirty="0" smtClean="0"/>
              <a:t> </a:t>
            </a:r>
            <a:br>
              <a:rPr lang="en-IN" dirty="0" smtClean="0"/>
            </a:br>
            <a:r>
              <a:rPr lang="en-IN" dirty="0" smtClean="0"/>
              <a:t>Security and protection of information are additionally settled through the system. As just the system clients are approved to get to specific records or applications, no other individual can crack the protection or security of information. </a:t>
            </a:r>
            <a:br>
              <a:rPr lang="en-IN" dirty="0" smtClean="0"/>
            </a:br>
            <a:r>
              <a:rPr lang="en-IN" dirty="0" smtClean="0"/>
              <a:t> </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NETWORK</a:t>
            </a:r>
            <a:endParaRPr lang="en-IN" dirty="0"/>
          </a:p>
        </p:txBody>
      </p:sp>
      <p:sp>
        <p:nvSpPr>
          <p:cNvPr id="3" name="Content Placeholder 2"/>
          <p:cNvSpPr>
            <a:spLocks noGrp="1"/>
          </p:cNvSpPr>
          <p:nvPr>
            <p:ph idx="1"/>
          </p:nvPr>
        </p:nvSpPr>
        <p:spPr/>
        <p:txBody>
          <a:bodyPr>
            <a:normAutofit fontScale="92500"/>
          </a:bodyPr>
          <a:lstStyle/>
          <a:p>
            <a:pPr lvl="0"/>
            <a:r>
              <a:rPr lang="en-IN" b="1" dirty="0" smtClean="0"/>
              <a:t>It boosts storage capacity –</a:t>
            </a:r>
            <a:r>
              <a:rPr lang="en-IN" dirty="0" smtClean="0"/>
              <a:t> </a:t>
            </a:r>
            <a:br>
              <a:rPr lang="en-IN" dirty="0" smtClean="0"/>
            </a:br>
            <a:r>
              <a:rPr lang="en-IN" dirty="0" smtClean="0"/>
              <a:t>Since you will share data, records, and assets with other individuals, you need to guarantee all information and substance are legitimately put away in the framework. </a:t>
            </a:r>
          </a:p>
          <a:p>
            <a:pPr lvl="0"/>
            <a:r>
              <a:rPr lang="en-IN" dirty="0" smtClean="0"/>
              <a:t>With this systems administration innovation, we can do the majority of this with no issue, while having all the space we require for capacity. </a:t>
            </a:r>
            <a:br>
              <a:rPr lang="en-IN" dirty="0" smtClean="0"/>
            </a:br>
            <a:r>
              <a:rPr lang="en-IN" dirty="0" smtClean="0"/>
              <a:t> </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NETWORK</a:t>
            </a:r>
            <a:endParaRPr lang="en-IN" dirty="0"/>
          </a:p>
        </p:txBody>
      </p:sp>
      <p:sp>
        <p:nvSpPr>
          <p:cNvPr id="3" name="Content Placeholder 2"/>
          <p:cNvSpPr>
            <a:spLocks noGrp="1"/>
          </p:cNvSpPr>
          <p:nvPr>
            <p:ph idx="1"/>
          </p:nvPr>
        </p:nvSpPr>
        <p:spPr/>
        <p:txBody>
          <a:bodyPr>
            <a:normAutofit fontScale="92500" lnSpcReduction="20000"/>
          </a:bodyPr>
          <a:lstStyle/>
          <a:p>
            <a:pPr lvl="0" fontAlgn="base"/>
            <a:r>
              <a:rPr lang="en-IN" b="1" dirty="0" smtClean="0"/>
              <a:t>It lacks robustness –</a:t>
            </a:r>
            <a:r>
              <a:rPr lang="en-IN" dirty="0" smtClean="0"/>
              <a:t> </a:t>
            </a:r>
            <a:br>
              <a:rPr lang="en-IN" dirty="0" smtClean="0"/>
            </a:br>
            <a:r>
              <a:rPr lang="en-IN" dirty="0" smtClean="0"/>
              <a:t>If a PC system’s principal server separates, the whole framework would end up futile.</a:t>
            </a:r>
          </a:p>
          <a:p>
            <a:pPr lvl="0" fontAlgn="base"/>
            <a:r>
              <a:rPr lang="en-IN" dirty="0" smtClean="0"/>
              <a:t> Also, if it has a bridging device or a central linking server that fails, the entire network would also come to a standstill. </a:t>
            </a:r>
          </a:p>
          <a:p>
            <a:pPr lvl="0" fontAlgn="base"/>
            <a:r>
              <a:rPr lang="en-IN" dirty="0" smtClean="0"/>
              <a:t>To manage these issues, gigantic systems ought to have a ground-breaking PC to fill in as a document server to influence setting up and keeping up the system less demanding. </a:t>
            </a:r>
            <a:br>
              <a:rPr lang="en-IN" dirty="0" smtClean="0"/>
            </a:br>
            <a:r>
              <a:rPr lang="en-IN"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NETWORK</a:t>
            </a:r>
            <a:endParaRPr lang="en-IN" dirty="0"/>
          </a:p>
        </p:txBody>
      </p:sp>
      <p:sp>
        <p:nvSpPr>
          <p:cNvPr id="3" name="Content Placeholder 2"/>
          <p:cNvSpPr>
            <a:spLocks noGrp="1"/>
          </p:cNvSpPr>
          <p:nvPr>
            <p:ph idx="1"/>
          </p:nvPr>
        </p:nvSpPr>
        <p:spPr/>
        <p:txBody>
          <a:bodyPr>
            <a:normAutofit fontScale="92500" lnSpcReduction="10000"/>
          </a:bodyPr>
          <a:lstStyle/>
          <a:p>
            <a:r>
              <a:rPr lang="en-IN" b="1" dirty="0" smtClean="0"/>
              <a:t>It lacks independence –</a:t>
            </a:r>
            <a:r>
              <a:rPr lang="en-IN" dirty="0" smtClean="0"/>
              <a:t> </a:t>
            </a:r>
            <a:br>
              <a:rPr lang="en-IN" dirty="0" smtClean="0"/>
            </a:br>
            <a:r>
              <a:rPr lang="en-IN" dirty="0" smtClean="0"/>
              <a:t>PC organizing includes a procedure that is worked utilizing PCs, so individuals will depend on a greater amount of PC work rather than applying an exertion for their jobs that needs to be done. </a:t>
            </a:r>
            <a:endParaRPr lang="en-IN" smtClean="0"/>
          </a:p>
          <a:p>
            <a:r>
              <a:rPr lang="en-IN" smtClean="0"/>
              <a:t>Besides </a:t>
            </a:r>
            <a:r>
              <a:rPr lang="en-IN" dirty="0" smtClean="0"/>
              <a:t>this, they will be subject to the primary document server, which implies that, in the event that it separates, the framework would end up futile, making clients inactive. </a:t>
            </a:r>
            <a:br>
              <a:rPr lang="en-IN" dirty="0" smtClean="0"/>
            </a:br>
            <a:endParaRPr lang="en-IN" dirty="0" smtClean="0"/>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NETWORK</a:t>
            </a:r>
            <a:endParaRPr lang="en-IN" dirty="0"/>
          </a:p>
        </p:txBody>
      </p:sp>
      <p:sp>
        <p:nvSpPr>
          <p:cNvPr id="3" name="Content Placeholder 2"/>
          <p:cNvSpPr>
            <a:spLocks noGrp="1"/>
          </p:cNvSpPr>
          <p:nvPr>
            <p:ph idx="1"/>
          </p:nvPr>
        </p:nvSpPr>
        <p:spPr/>
        <p:txBody>
          <a:bodyPr>
            <a:normAutofit fontScale="85000" lnSpcReduction="10000"/>
          </a:bodyPr>
          <a:lstStyle/>
          <a:p>
            <a:pPr lvl="0" fontAlgn="base"/>
            <a:r>
              <a:rPr lang="en-IN" b="1" dirty="0" smtClean="0"/>
              <a:t>Virus and Malware –</a:t>
            </a:r>
            <a:r>
              <a:rPr lang="en-IN" dirty="0" smtClean="0"/>
              <a:t> </a:t>
            </a:r>
            <a:br>
              <a:rPr lang="en-IN" dirty="0" smtClean="0"/>
            </a:br>
            <a:r>
              <a:rPr lang="en-IN" dirty="0" smtClean="0"/>
              <a:t>On the off chance that even one PC on a system gets contaminated with an infection, there is a possibility for alternate frameworks to get tainted as well. </a:t>
            </a:r>
          </a:p>
          <a:p>
            <a:pPr lvl="0" fontAlgn="base"/>
            <a:r>
              <a:rPr lang="en-IN" dirty="0" smtClean="0"/>
              <a:t>Infections can spread on a system effectively, in view of the availability of different gadgets.</a:t>
            </a:r>
            <a:br>
              <a:rPr lang="en-IN" dirty="0" smtClean="0"/>
            </a:br>
            <a:r>
              <a:rPr lang="en-IN" dirty="0" smtClean="0"/>
              <a:t> </a:t>
            </a:r>
          </a:p>
          <a:p>
            <a:pPr lvl="0" fontAlgn="base"/>
            <a:r>
              <a:rPr lang="en-IN" b="1" dirty="0" smtClean="0"/>
              <a:t>Cost of the</a:t>
            </a:r>
            <a:r>
              <a:rPr lang="en-IN" dirty="0" smtClean="0"/>
              <a:t> </a:t>
            </a:r>
            <a:r>
              <a:rPr lang="en-IN" b="1" dirty="0" smtClean="0"/>
              <a:t>network –</a:t>
            </a:r>
            <a:r>
              <a:rPr lang="en-IN" dirty="0" smtClean="0"/>
              <a:t> </a:t>
            </a:r>
            <a:br>
              <a:rPr lang="en-IN" dirty="0" smtClean="0"/>
            </a:br>
            <a:r>
              <a:rPr lang="en-IN" dirty="0" smtClean="0"/>
              <a:t>The expense of executing the system including cabling and equipment can be expensive. </a:t>
            </a:r>
            <a:br>
              <a:rPr lang="en-IN" dirty="0" smtClean="0"/>
            </a:br>
            <a:r>
              <a:rPr lang="en-IN" dirty="0" smtClean="0"/>
              <a:t> </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80</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COMPUTER NETWORKS</vt:lpstr>
      <vt:lpstr>NETWORK</vt:lpstr>
      <vt:lpstr>ADVANTAGES OF NETWORK</vt:lpstr>
      <vt:lpstr>ADVANTAGES OF NETWORK</vt:lpstr>
      <vt:lpstr>ADVANTAGES OF NETWORK</vt:lpstr>
      <vt:lpstr>DISADVANTAGES OF NETWORK</vt:lpstr>
      <vt:lpstr>DISADVANTAGES OF NETWORK</vt:lpstr>
      <vt:lpstr>DISADVANTAGES OF NETWORK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dc:title>
  <dc:creator>BCA</dc:creator>
  <cp:lastModifiedBy>Dell</cp:lastModifiedBy>
  <cp:revision>5</cp:revision>
  <dcterms:created xsi:type="dcterms:W3CDTF">2006-08-16T00:00:00Z</dcterms:created>
  <dcterms:modified xsi:type="dcterms:W3CDTF">2022-07-18T16:56:08Z</dcterms:modified>
</cp:coreProperties>
</file>